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884" y="-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11/8/2023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19" y="344805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2023-11-07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72985A-4F8E-B372-BB92-9324945A13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019" y="1828800"/>
            <a:ext cx="6230181" cy="128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1605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2023-11-07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131</cp:revision>
  <cp:lastPrinted>2017-02-28T13:49:09Z</cp:lastPrinted>
  <dcterms:created xsi:type="dcterms:W3CDTF">2015-05-06T13:52:58Z</dcterms:created>
  <dcterms:modified xsi:type="dcterms:W3CDTF">2023-11-08T16:50:41Z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